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351B-9E6F-4AC7-9575-02021C2B549E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BCC0-A6FB-40F1-AF4D-6032E9349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6EAFA1-389D-4E88-A2CD-43921A241CDB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BE7DD9-8730-4956-8B36-9D5CDBBE7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2"/>
                </a:solidFill>
              </a:rPr>
              <a:t>Аттестация педагогических работников Свердловской области: </a:t>
            </a:r>
            <a:r>
              <a:rPr lang="ru-RU" smtClean="0"/>
              <a:t>итоги, новации, перспективы</a:t>
            </a:r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Произвольный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Calibri Light</vt:lpstr>
      <vt:lpstr>Тема Office</vt:lpstr>
      <vt:lpstr>Аттестация педагогических работников Свердловской области: итоги, новации, перспективы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педагогических работников Свердловской области: итоги, новации, перспективы</dc:title>
  <dc:creator>Сёмышева Мария Викторовна</dc:creator>
  <cp:lastModifiedBy>Учитель</cp:lastModifiedBy>
  <cp:revision>1</cp:revision>
  <dcterms:created xsi:type="dcterms:W3CDTF">2023-08-25T06:17:29Z</dcterms:created>
  <dcterms:modified xsi:type="dcterms:W3CDTF">2023-09-14T05:07:17Z</dcterms:modified>
</cp:coreProperties>
</file>