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5"/>
  </p:handoutMasterIdLst>
  <p:sldIdLst>
    <p:sldId id="256" r:id="rId2"/>
    <p:sldId id="262" r:id="rId3"/>
    <p:sldId id="259" r:id="rId4"/>
    <p:sldId id="260" r:id="rId5"/>
    <p:sldId id="261" r:id="rId6"/>
    <p:sldId id="286" r:id="rId7"/>
    <p:sldId id="287" r:id="rId8"/>
    <p:sldId id="288" r:id="rId9"/>
    <p:sldId id="289" r:id="rId10"/>
    <p:sldId id="290" r:id="rId11"/>
    <p:sldId id="271" r:id="rId12"/>
    <p:sldId id="272" r:id="rId13"/>
    <p:sldId id="273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7" r:id="rId23"/>
    <p:sldId id="274" r:id="rId24"/>
    <p:sldId id="282" r:id="rId25"/>
    <p:sldId id="283" r:id="rId26"/>
    <p:sldId id="284" r:id="rId27"/>
    <p:sldId id="285" r:id="rId28"/>
    <p:sldId id="275" r:id="rId29"/>
    <p:sldId id="276" r:id="rId30"/>
    <p:sldId id="278" r:id="rId31"/>
    <p:sldId id="279" r:id="rId32"/>
    <p:sldId id="291" r:id="rId33"/>
    <p:sldId id="281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3372" y="-14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872907-2909-43EA-9865-3AC15BA1DFA1}" type="datetimeFigureOut">
              <a:rPr lang="ru-RU"/>
              <a:pPr>
                <a:defRPr/>
              </a:pPr>
              <a:t>14.09.2023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70C532-DF11-484F-8187-666009B52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009EDC8C-62CA-4070-8105-7A2AB2379774}" type="datetimeFigureOut">
              <a:rPr lang="ru-RU"/>
              <a:pPr>
                <a:defRPr/>
              </a:pPr>
              <a:t>14.09.2023</a:t>
            </a:fld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0279-0133-40D5-8C0B-46069B35B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4AB83-7A51-44E3-B646-497E4B36A42B}" type="datetimeFigureOut">
              <a:rPr lang="ru-RU"/>
              <a:pPr>
                <a:defRPr/>
              </a:pPr>
              <a:t>14.09.2023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36D6D-B15B-4C42-AC90-20E6075BE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4973D-FEC6-4131-8337-16A9515215CC}" type="datetimeFigureOut">
              <a:rPr lang="ru-RU"/>
              <a:pPr>
                <a:defRPr/>
              </a:pPr>
              <a:t>14.09.2023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76AD6-FF04-4483-8F78-0B3AA9046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338A0-CAF9-44EE-AEBE-1FC115F8B85F}" type="datetimeFigureOut">
              <a:rPr lang="ru-RU"/>
              <a:pPr>
                <a:defRPr/>
              </a:pPr>
              <a:t>14.09.2023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AFF21-9F1F-4EBD-B95C-F30139FCB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D6EC7-1978-4D72-8F9D-933C243D6FE7}" type="datetimeFigureOut">
              <a:rPr lang="ru-RU"/>
              <a:pPr>
                <a:defRPr/>
              </a:pPr>
              <a:t>14.09.2023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E6582-0E09-418E-B37A-CB2040C0C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2A893-EAA4-4C20-A624-94F0DDB8DF14}" type="datetimeFigureOut">
              <a:rPr lang="ru-RU"/>
              <a:pPr>
                <a:defRPr/>
              </a:pPr>
              <a:t>14.09.2023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93D3C-C50A-4D38-B0EF-1F739E8D3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1B904-772F-4A8D-B7B9-F04E8C2C76F4}" type="datetimeFigureOut">
              <a:rPr lang="ru-RU"/>
              <a:pPr>
                <a:defRPr/>
              </a:pPr>
              <a:t>14.09.2023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E59BC-F7F1-47D5-B9BC-EAA2BCE75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0380C-C247-4645-8BB4-67B3C3CC3985}" type="datetimeFigureOut">
              <a:rPr lang="ru-RU"/>
              <a:pPr>
                <a:defRPr/>
              </a:pPr>
              <a:t>14.09.2023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580A2-56C2-4419-9013-695665693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3667C-328D-414A-9F4F-4860B448C55B}" type="datetimeFigureOut">
              <a:rPr lang="ru-RU"/>
              <a:pPr>
                <a:defRPr/>
              </a:pPr>
              <a:t>14.09.2023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AEAA3-7599-4D57-B946-01C430B04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B734E-8A20-4B10-8F56-C656622F4945}" type="datetimeFigureOut">
              <a:rPr lang="ru-RU"/>
              <a:pPr>
                <a:defRPr/>
              </a:pPr>
              <a:t>14.09.2023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51030-D364-420A-9136-EBE8E4637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4BCE7-30AB-46FE-87E7-BBA2AD7D893D}" type="datetimeFigureOut">
              <a:rPr lang="ru-RU"/>
              <a:pPr>
                <a:defRPr/>
              </a:pPr>
              <a:t>14.09.2023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55482-1A1A-42B9-8CEB-CF481FACC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068962-407F-4A62-BB5D-869696299BC9}" type="datetimeFigureOut">
              <a:rPr lang="ru-RU"/>
              <a:pPr>
                <a:defRPr/>
              </a:pPr>
              <a:t>14.09.2023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70259E-045E-47BE-AF33-61CA46BB6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74" r:id="rId6"/>
    <p:sldLayoutId id="2147483675" r:id="rId7"/>
    <p:sldLayoutId id="2147483676" r:id="rId8"/>
    <p:sldLayoutId id="2147483677" r:id="rId9"/>
    <p:sldLayoutId id="2147483668" r:id="rId10"/>
    <p:sldLayoutId id="21474836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Новые правила аттестации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4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 l="29134" t="34120" r="11542" b="20000"/>
          <a:stretch>
            <a:fillRect/>
          </a:stretch>
        </p:blipFill>
        <p:spPr bwMode="auto">
          <a:xfrm>
            <a:off x="0" y="504825"/>
            <a:ext cx="10520363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8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9" name="Picture 2" descr="C:\Users\Пользователь\Desktop\Мартьянова\Аттестация\IMG_29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3813" cy="645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2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3" name="Picture 2" descr="C:\Users\Пользователь\Desktop\Мартьянова\Аттестация\IMG_29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88413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6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7" name="Picture 2" descr="C:\Users\Пользователь\Desktop\Мартьянова\Аттестация\IMG_29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2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0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1" name="Picture 2" descr="C:\Users\Пользователь\Desktop\Мартьянова\Аттестация\IMG_29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7338"/>
            <a:ext cx="9153525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4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5" name="Picture 2" descr="C:\Users\Пользователь\Desktop\Мартьянова\Аттестация\IMG_29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8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9" name="Picture 2" descr="C:\Users\Пользователь\Desktop\Мартьянова\Аттестация\IMG_29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275" y="596900"/>
            <a:ext cx="1114425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2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3" name="Picture 2" descr="C:\Users\Пользователь\Desktop\Мартьянова\Аттестация\IMG_29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6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7" name="Picture 2" descr="C:\Users\Пользователь\Desktop\Мартьянова\Аттестация\IMG_29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9863"/>
            <a:ext cx="9144000" cy="628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0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1" name="Picture 2" descr="C:\Users\Пользователь\Desktop\Мартьянова\Аттестация\IMG_29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0838" cy="645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2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Picture 2" descr="C:\Users\Пользователь\Desktop\Мартьянова\Аттестация\IMG_29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8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4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5" name="Picture 2" descr="C:\Users\Пользователь\Desktop\Мартьянова\Аттестация\IMG_29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63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818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19" name="Picture 2" descr="C:\Users\Пользователь\Desktop\Мартьянова\Аттестация\IMG_29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9144000" cy="544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2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3" name="Picture 2" descr="C:\Users\Пользователь\Desktop\Мартьянова\Аттестация\IMG_29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2625"/>
            <a:ext cx="914400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6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67" name="Picture 2" descr="C:\Users\Пользователь\Desktop\Мартьянова\Аттестация\IMG_29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8288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0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rcRect l="5508" t="14799" r="26242" b="7921"/>
          <a:stretch>
            <a:fillRect/>
          </a:stretch>
        </p:blipFill>
        <p:spPr bwMode="auto">
          <a:xfrm>
            <a:off x="0" y="233363"/>
            <a:ext cx="9144000" cy="647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4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/>
          <a:srcRect l="5508" t="19000" r="26242" b="5402"/>
          <a:stretch>
            <a:fillRect/>
          </a:stretch>
        </p:blipFill>
        <p:spPr bwMode="auto">
          <a:xfrm>
            <a:off x="0" y="260350"/>
            <a:ext cx="9144000" cy="633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9938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/>
          <a:srcRect l="6033" t="14799" r="27292" b="11281"/>
          <a:stretch>
            <a:fillRect/>
          </a:stretch>
        </p:blipFill>
        <p:spPr bwMode="auto">
          <a:xfrm>
            <a:off x="0" y="0"/>
            <a:ext cx="9145588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62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/>
          <a:srcRect l="6033" t="25720" r="28342" b="5402"/>
          <a:stretch>
            <a:fillRect/>
          </a:stretch>
        </p:blipFill>
        <p:spPr bwMode="auto">
          <a:xfrm>
            <a:off x="142875" y="404813"/>
            <a:ext cx="9001125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986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987" name="Picture 2" descr="C:\Users\Пользователь\Desktop\Мартьянова\Аттестация\IMG_29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050"/>
            <a:ext cx="91440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3010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3011" name="Picture 2" descr="C:\Users\Пользователь\Desktop\Мартьянова\Аттестация\IMG_29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675"/>
            <a:ext cx="9144000" cy="6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6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2" descr="C:\Users\Пользователь\Desktop\Мартьянова\Аттестация\IMG_2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4034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4035" name="Picture 2" descr="C:\Users\Пользователь\Desktop\Мартьянова\Аттестация\IMG_29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5058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5059" name="Picture 2" descr="C:\Users\Пользователь\Desktop\Мартьянова\Аттестация\IMG_3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6975"/>
            <a:ext cx="92075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990600"/>
          </a:xfrm>
        </p:spPr>
        <p:txBody>
          <a:bodyPr/>
          <a:lstStyle/>
          <a:p>
            <a:pPr algn="ctr" eaLnBrk="1" hangingPunct="1"/>
            <a:r>
              <a:rPr lang="ru-RU" sz="4600" smtClean="0"/>
              <a:t>Документы по аттестации педагогов</a:t>
            </a:r>
          </a:p>
        </p:txBody>
      </p:sp>
      <p:sp>
        <p:nvSpPr>
          <p:cNvPr id="46082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2276475"/>
            <a:ext cx="8229600" cy="4938713"/>
          </a:xfrm>
        </p:spPr>
        <p:txBody>
          <a:bodyPr/>
          <a:lstStyle/>
          <a:p>
            <a:pPr algn="ctr" eaLnBrk="1" hangingPunct="1"/>
            <a:r>
              <a:rPr lang="ru-RU" sz="5000" smtClean="0"/>
              <a:t>Сайт ИРО</a:t>
            </a:r>
          </a:p>
          <a:p>
            <a:pPr algn="ctr" eaLnBrk="1" hangingPunct="1"/>
            <a:r>
              <a:rPr lang="ru-RU" sz="5000" smtClean="0"/>
              <a:t> раздел институт </a:t>
            </a:r>
          </a:p>
          <a:p>
            <a:pPr algn="ctr" eaLnBrk="1" hangingPunct="1"/>
            <a:r>
              <a:rPr lang="ru-RU" sz="5000" smtClean="0"/>
              <a:t> подраздел  аттестация </a:t>
            </a:r>
          </a:p>
          <a:p>
            <a:pPr algn="ctr" eaLnBrk="1" hangingPunct="1"/>
            <a:r>
              <a:rPr lang="ru-RU" sz="5000" smtClean="0"/>
              <a:t>аттестация педагогических работников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Новые правила аттестации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0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Picture 2" descr="C:\Users\Пользователь\Desktop\Мартьянова\Аттестация\IMG_29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35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4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Picture 2" descr="C:\Users\Пользователь\Desktop\Мартьянова\Аттестация\IMG_29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1338" y="-315913"/>
            <a:ext cx="11144251" cy="806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8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 l="29134" t="34959" r="11017" b="12961"/>
          <a:stretch>
            <a:fillRect/>
          </a:stretch>
        </p:blipFill>
        <p:spPr bwMode="auto">
          <a:xfrm>
            <a:off x="0" y="431800"/>
            <a:ext cx="9217025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2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 l="28609" t="34959" r="11017" b="20000"/>
          <a:stretch>
            <a:fillRect/>
          </a:stretch>
        </p:blipFill>
        <p:spPr bwMode="auto">
          <a:xfrm>
            <a:off x="0" y="576263"/>
            <a:ext cx="92075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6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 l="29134" t="34959" r="11017" b="15482"/>
          <a:stretch>
            <a:fillRect/>
          </a:stretch>
        </p:blipFill>
        <p:spPr bwMode="auto">
          <a:xfrm>
            <a:off x="0" y="504825"/>
            <a:ext cx="912971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0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 l="29134" t="34959" r="11017" b="12961"/>
          <a:stretch>
            <a:fillRect/>
          </a:stretch>
        </p:blipFill>
        <p:spPr bwMode="auto">
          <a:xfrm>
            <a:off x="0" y="647700"/>
            <a:ext cx="9085263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56</TotalTime>
  <Words>19</Words>
  <Application>Microsoft Office PowerPoint</Application>
  <PresentationFormat>Экран (4:3)</PresentationFormat>
  <Paragraphs>7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33</vt:i4>
      </vt:variant>
    </vt:vector>
  </HeadingPairs>
  <TitlesOfParts>
    <vt:vector size="47" baseType="lpstr">
      <vt:lpstr>Arial</vt:lpstr>
      <vt:lpstr>Cambria</vt:lpstr>
      <vt:lpstr>Calibri</vt:lpstr>
      <vt:lpstr>Wingdings 3</vt:lpstr>
      <vt:lpstr>Wingdings</vt:lpstr>
      <vt:lpstr>Gill Sans MT</vt:lpstr>
      <vt:lpstr>Начальная</vt:lpstr>
      <vt:lpstr>Начальная</vt:lpstr>
      <vt:lpstr>Начальная</vt:lpstr>
      <vt:lpstr>Начальная</vt:lpstr>
      <vt:lpstr>Начальная</vt:lpstr>
      <vt:lpstr>Начальная</vt:lpstr>
      <vt:lpstr>Начальная</vt:lpstr>
      <vt:lpstr>Начальная</vt:lpstr>
      <vt:lpstr>Новые правила аттестации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Документы по аттестации педагогов</vt:lpstr>
      <vt:lpstr>Новые правила аттестации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правила аттестации</dc:title>
  <dc:creator>Пользователь</dc:creator>
  <cp:lastModifiedBy>Учитель</cp:lastModifiedBy>
  <cp:revision>7</cp:revision>
  <dcterms:created xsi:type="dcterms:W3CDTF">2023-09-12T06:43:52Z</dcterms:created>
  <dcterms:modified xsi:type="dcterms:W3CDTF">2023-09-14T04:58:52Z</dcterms:modified>
</cp:coreProperties>
</file>