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5616624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43924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5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B748F-52AB-4C7F-A245-FA8D42FC04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C2888-712B-4250-A7A0-11589B862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7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5688632" cy="1470025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День Земли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4392488" cy="2376264"/>
          </a:xfrm>
        </p:spPr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Пусть будут лишь мирные и радостные Дни Земли для нашего прекрасного космического корабля — планеты Земля, летящей и вращающейся посреди холодного космоса со своим столь уязвимым грузом жизни…</a:t>
            </a:r>
          </a:p>
          <a:p>
            <a:r>
              <a:rPr lang="ru-RU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Генеральный секретарь ООН У Тан, 21 марта 1971 года.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753466"/>
      </p:ext>
    </p:extLst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Мы не замечаем какая красота находится в нашем районе и если её не сберечь всё погибнет.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769152" y="6237312"/>
            <a:ext cx="51320" cy="421507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23554" name="Picture 2" descr="https://pp.userapi.com/c847120/v847120158/d570c/eg-lVmpym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842736" cy="3672408"/>
          </a:xfrm>
          <a:prstGeom prst="rect">
            <a:avLst/>
          </a:prstGeom>
          <a:noFill/>
        </p:spPr>
      </p:pic>
      <p:pic>
        <p:nvPicPr>
          <p:cNvPr id="23556" name="Picture 4" descr="https://pp.userapi.com/c849224/v849224834/60077/8kY7zMtCh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92080" y="1988840"/>
            <a:ext cx="3296901" cy="43958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Мы не замечаем какая красота находится в нашем районе и если её не сберечь всё погибнет.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0432" y="5805264"/>
            <a:ext cx="226368" cy="64807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4578" name="Picture 2" descr="https://pp.userapi.com/c638825/v638825289/504f4/P1IancnNe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5376597" cy="3528392"/>
          </a:xfrm>
          <a:prstGeom prst="rect">
            <a:avLst/>
          </a:prstGeom>
          <a:noFill/>
        </p:spPr>
      </p:pic>
      <p:pic>
        <p:nvPicPr>
          <p:cNvPr id="24580" name="Picture 4" descr="https://pp.userapi.com/c841527/v841527930/3890/qbD8vAnnk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16832"/>
            <a:ext cx="2952328" cy="45365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Мы не замечаем какая красота находится в нашем районе и если её не сберечь всё погибнет.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72400" y="6309320"/>
            <a:ext cx="514400" cy="1440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25604" name="Picture 4" descr="https://pp.userapi.com/c844723/v844723991/739e4/m2Vppc5q_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960440" cy="4032448"/>
          </a:xfrm>
          <a:prstGeom prst="rect">
            <a:avLst/>
          </a:prstGeom>
          <a:noFill/>
        </p:spPr>
      </p:pic>
      <p:pic>
        <p:nvPicPr>
          <p:cNvPr id="25610" name="Picture 10" descr="https://pp.userapi.com/c849524/v849524834/63c07/eRMKsHQrYqU.jpg"/>
          <p:cNvPicPr>
            <a:picLocks noChangeAspect="1" noChangeArrowheads="1"/>
          </p:cNvPicPr>
          <p:nvPr/>
        </p:nvPicPr>
        <p:blipFill>
          <a:blip r:embed="rId3" cstate="print"/>
          <a:srcRect l="19091"/>
          <a:stretch>
            <a:fillRect/>
          </a:stretch>
        </p:blipFill>
        <p:spPr bwMode="auto">
          <a:xfrm>
            <a:off x="4572000" y="2276872"/>
            <a:ext cx="4272474" cy="39604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праздника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3099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Обратить внимание 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человечества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хрупкость экосистемы </a:t>
            </a:r>
            <a:r>
              <a:rPr lang="ru-RU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 побудить их быть внимательнее к ней.</a:t>
            </a:r>
          </a:p>
          <a:p>
            <a:pPr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 -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1971 году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Инициаторы -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Гейлорд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Нельсон, Генеральная Ассамблея ООН.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-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апреля</a:t>
            </a:r>
          </a:p>
        </p:txBody>
      </p:sp>
      <p:pic>
        <p:nvPicPr>
          <p:cNvPr id="2052" name="Picture 4" descr="https://pp.userapi.com/c847123/v847123019/1da13d/DQkhBT3PZ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89040"/>
            <a:ext cx="3528392" cy="2351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754208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Символика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5832648" cy="43204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    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Земли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не является официальным символом чего-либо (поскольку официально не существует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общепланетного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правительства или государства). Он представляет собой фотографию планеты из космоса (в настоящее время используется снимок, сделанный астронавтами «Аполлона-17» по дороге к Луне) на тёмно-синем фоне. Традиционно Флаг связан с днём Земли и многими другими природоохранными, миротворческими и гражданскими международными мероприятиями.</a:t>
            </a:r>
            <a:r>
              <a:rPr lang="ru-RU" dirty="0"/>
              <a:t>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f/f3/Earth_flag_PD.jpg/220px-Earth_flag_P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140968"/>
            <a:ext cx="2694178" cy="1800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Символ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2221707"/>
          </a:xfrm>
        </p:spPr>
        <p:txBody>
          <a:bodyPr/>
          <a:lstStyle/>
          <a:p>
            <a:pPr>
              <a:buNone/>
            </a:pPr>
            <a:r>
              <a:rPr lang="ru-RU" dirty="0"/>
              <a:t>   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Символом дня является зелёная греческая буква Θ (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на белом фоне. Интересно то, что юбилейный символ эсперанто практически такой же.</a:t>
            </a:r>
          </a:p>
        </p:txBody>
      </p:sp>
      <p:pic>
        <p:nvPicPr>
          <p:cNvPr id="16386" name="Picture 2" descr="ÐÐµÐ½Ñ ÐÐµÐ¼Ð»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17032"/>
            <a:ext cx="2752725" cy="2095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Колокол Мира в День Земли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5940152" cy="430993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     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День Земли в разных странах по традиции звучит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 Мира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призывая людей Земли ощутить всепланетную общность и приложить усилия к защите мира на планете и сохранению красоты нашего общего дома.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 Мира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символ спокойствия, мирной жизни и дружбы, вечного братства и солидарности народов. И в то же время — это призыв к действию во имя сохранения мира и жизни на Земле, сохранения Человека и Культуры.</a:t>
            </a: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s://pp.userapi.com/c849420/v849420019/16855f/oOhmJqfGj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76872"/>
            <a:ext cx="2754306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происхождения праздника Дня Земли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27373"/>
            <a:ext cx="5544616" cy="4237931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История происхождения праздника Дня Земли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уходит своими корнями в далекий девятнадцатый век и связана она с американским фермером и биологом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Джулиусом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Стерлинг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Мортоном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base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Однажды, обратив свое внимание на пустынную территорию штата Небраска, на которой безжалостно вырубались имеющиеся там единичные, редко растущие деревья для строительства домов и растопки печей, он призвал всех приложить свои усилия к озеленению прерии и учредил приз для того из жителей, кто высадит наибольшее количество деревьев.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https://pp.vk.me/c633626/v633626249/24aeb/T2iI2Hax12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132856"/>
            <a:ext cx="259228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https://d2g8igdw686xgo.cloudfront.net/30400212_15282773760_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93096"/>
            <a:ext cx="2806925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происхождения праздника Дня Земли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7373"/>
            <a:ext cx="4258816" cy="459797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 тот день было высажено более одного миллиона саженцев и в честь этого, 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1872 году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(по другим данным в 1882 году), по инициативе сенатора штата Висконсин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Гайлорда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Нельсона был учрежден на государственном уровне 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официальный экологический праздник — «День Дерева»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отмечать его было решено в день рождения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Мортона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 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апреля.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s://www.kti.ru/img/news/2523/big_242d45dccc3160832471e74663986c0557417d4285bf863819e2b44e1225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3642211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https://sxodim.com/uploads/almaty/2016/05/18298-6-v_almaty_prohodit_akci_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365104"/>
            <a:ext cx="3672408" cy="1975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происхождения праздника Дня Земли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7373"/>
            <a:ext cx="4402832" cy="4525963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dirty="0"/>
              <a:t>    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 около последующей сотни лет это был торжественный день только для жителей этого штата, однако акции, проводимые гражданами под лозунгами защиты окружающей среды по всей территории Америки были замечены правительством, и в 1970 году был введен всеамериканский 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«День Земли».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 Отмечая его, любой из жителей планеты мог: посадить дерево, очистить территорию леса, парка или водоема от мусора, принять участие в мирных митингах, посвященных защите экологии и экосистем, в общем, почувствовать единение с живой природой.</a:t>
            </a:r>
          </a:p>
          <a:p>
            <a:endParaRPr lang="ru-RU" dirty="0"/>
          </a:p>
        </p:txBody>
      </p:sp>
      <p:pic>
        <p:nvPicPr>
          <p:cNvPr id="21506" name="Picture 2" descr="https://wallbox.ru/resize/1920x1200/wallpapers/main/201426/9f994278f7066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060848"/>
            <a:ext cx="2995533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https://www.proza.ru/pics/2018/12/22/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3202667" cy="2089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Мы не замечаем какая красота находится в нашем районе и если её не сберечь всё погибнет.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453336"/>
            <a:ext cx="457200" cy="1440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22530" name="Picture 2" descr="https://pp.userapi.com/c847121/v847121098/18fa90/K4-lXcTpTW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2030225" cy="4176464"/>
          </a:xfrm>
          <a:prstGeom prst="rect">
            <a:avLst/>
          </a:prstGeom>
          <a:noFill/>
        </p:spPr>
      </p:pic>
      <p:pic>
        <p:nvPicPr>
          <p:cNvPr id="22534" name="Picture 6" descr="https://pp.userapi.com/c844722/v844722474/1859ef/mj-olxvz5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132856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7d30a9ff5692a61289e77affd552283c757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559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Тема Office</vt:lpstr>
      <vt:lpstr>День Земли</vt:lpstr>
      <vt:lpstr>Цель праздника</vt:lpstr>
      <vt:lpstr>Символика</vt:lpstr>
      <vt:lpstr>Символ</vt:lpstr>
      <vt:lpstr>Колокол Мира в День Земли</vt:lpstr>
      <vt:lpstr>История происхождения праздника Дня Земли</vt:lpstr>
      <vt:lpstr>История происхождения праздника Дня Земли</vt:lpstr>
      <vt:lpstr>История происхождения праздника Дня Земли</vt:lpstr>
      <vt:lpstr>Мы не замечаем какая красота находится в нашем районе и если её не сберечь всё погибнет.</vt:lpstr>
      <vt:lpstr>Мы не замечаем какая красота находится в нашем районе и если её не сберечь всё погибнет.</vt:lpstr>
      <vt:lpstr>Мы не замечаем какая красота находится в нашем районе и если её не сберечь всё погибнет.</vt:lpstr>
      <vt:lpstr>Мы не замечаем какая красота находится в нашем районе и если её не сберечь всё погибнет.</vt:lpstr>
    </vt:vector>
  </TitlesOfParts>
  <Company>presentation-creation.ru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День земли</dc:title>
  <dc:creator>obstinate</dc:creator>
  <dc:description>Шаблон презентации с сайта http://presentation-creation.ru/</dc:description>
  <cp:lastModifiedBy>Acer</cp:lastModifiedBy>
  <cp:revision>18</cp:revision>
  <dcterms:created xsi:type="dcterms:W3CDTF">2017-10-28T10:49:01Z</dcterms:created>
  <dcterms:modified xsi:type="dcterms:W3CDTF">2021-04-21T14:19:12Z</dcterms:modified>
</cp:coreProperties>
</file>